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0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544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1" d="100"/>
        <a:sy n="20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42428" y="202473"/>
            <a:ext cx="4215771" cy="249786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3792" y="2914650"/>
            <a:ext cx="34510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87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4401761"/>
            <a:ext cx="2890602" cy="63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75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4401761"/>
            <a:ext cx="2890602" cy="63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7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4401761"/>
            <a:ext cx="2890602" cy="63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0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4401761"/>
            <a:ext cx="2890602" cy="63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226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4401761"/>
            <a:ext cx="2890602" cy="63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28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4401761"/>
            <a:ext cx="2890602" cy="63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031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4401761"/>
            <a:ext cx="2890602" cy="63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42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4401761"/>
            <a:ext cx="2890602" cy="63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213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rgbClr val="7F7F7F"/>
                </a:solidFill>
              </a:defRPr>
            </a:lvl1pPr>
            <a:lvl2pPr>
              <a:defRPr sz="2800">
                <a:solidFill>
                  <a:srgbClr val="7F7F7F"/>
                </a:solidFill>
              </a:defRPr>
            </a:lvl2pPr>
            <a:lvl3pPr>
              <a:defRPr sz="2400">
                <a:solidFill>
                  <a:srgbClr val="7F7F7F"/>
                </a:solidFill>
              </a:defRPr>
            </a:lvl3pPr>
            <a:lvl4pPr>
              <a:defRPr sz="2000">
                <a:solidFill>
                  <a:srgbClr val="7F7F7F"/>
                </a:solidFill>
              </a:defRPr>
            </a:lvl4pPr>
            <a:lvl5pPr>
              <a:defRPr sz="2000">
                <a:solidFill>
                  <a:srgbClr val="7F7F7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4401761"/>
            <a:ext cx="2890602" cy="63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38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rgbClr val="66006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4401761"/>
            <a:ext cx="2890602" cy="63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31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9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07950" y="9256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819106" y="107731"/>
            <a:ext cx="5153493" cy="3187053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FF"/>
                </a:solidFill>
              </a:rPr>
              <a:t>Title</a:t>
            </a:r>
            <a:endParaRPr lang="en-US" sz="5400" dirty="0">
              <a:solidFill>
                <a:srgbClr val="FFFFFF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14822" y="3294784"/>
            <a:ext cx="4582039" cy="90137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Additional Information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937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0066"/>
                </a:solidFill>
              </a:rPr>
              <a:t>Title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21639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RE powerpoint whi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CRE powerpoint white.potx</Template>
  <TotalTime>254</TotalTime>
  <Words>5</Words>
  <Application>Microsoft Macintosh PowerPoint</Application>
  <PresentationFormat>On-screen Show (16:9)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CRE powerpoint white</vt:lpstr>
      <vt:lpstr>Title</vt:lpstr>
      <vt:lpstr>Title</vt:lpstr>
    </vt:vector>
  </TitlesOfParts>
  <Company>University of Newcastle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McDonald</dc:creator>
  <cp:lastModifiedBy>Steven Maltby</cp:lastModifiedBy>
  <cp:revision>44</cp:revision>
  <dcterms:created xsi:type="dcterms:W3CDTF">2015-07-31T04:57:36Z</dcterms:created>
  <dcterms:modified xsi:type="dcterms:W3CDTF">2016-05-05T01:38:58Z</dcterms:modified>
</cp:coreProperties>
</file>