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9B7A-923D-5845-A723-463F3D4F82CF}" type="datetimeFigureOut">
              <a:rPr lang="en-US" smtClean="0"/>
              <a:t>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9058-E3BA-8B42-8B91-E9F70A65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8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9B7A-923D-5845-A723-463F3D4F82CF}" type="datetimeFigureOut">
              <a:rPr lang="en-US" smtClean="0"/>
              <a:t>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9058-E3BA-8B42-8B91-E9F70A65A2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HMRC 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8" y="5980675"/>
            <a:ext cx="3449428" cy="7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5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9B7A-923D-5845-A723-463F3D4F82CF}" type="datetimeFigureOut">
              <a:rPr lang="en-US" smtClean="0"/>
              <a:t>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9058-E3BA-8B42-8B91-E9F70A65A2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HMRC 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8" y="5980675"/>
            <a:ext cx="3449428" cy="7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7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9B7A-923D-5845-A723-463F3D4F82CF}" type="datetimeFigureOut">
              <a:rPr lang="en-US" smtClean="0"/>
              <a:t>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9058-E3BA-8B42-8B91-E9F70A65A2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HMRC 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8" y="5980675"/>
            <a:ext cx="3449428" cy="7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0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6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9B7A-923D-5845-A723-463F3D4F82CF}" type="datetimeFigureOut">
              <a:rPr lang="en-US" smtClean="0"/>
              <a:t>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9058-E3BA-8B42-8B91-E9F70A65A2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HMRC 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8" y="5980675"/>
            <a:ext cx="3449428" cy="7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2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7F7F7F"/>
                </a:solidFill>
              </a:defRPr>
            </a:lvl1pPr>
            <a:lvl2pPr>
              <a:defRPr sz="2400">
                <a:solidFill>
                  <a:srgbClr val="7F7F7F"/>
                </a:solidFill>
              </a:defRPr>
            </a:lvl2pPr>
            <a:lvl3pPr>
              <a:defRPr sz="2000">
                <a:solidFill>
                  <a:srgbClr val="7F7F7F"/>
                </a:solidFill>
              </a:defRPr>
            </a:lvl3pPr>
            <a:lvl4pPr>
              <a:defRPr sz="1800">
                <a:solidFill>
                  <a:srgbClr val="7F7F7F"/>
                </a:solidFill>
              </a:defRPr>
            </a:lvl4pPr>
            <a:lvl5pPr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7F7F7F"/>
                </a:solidFill>
              </a:defRPr>
            </a:lvl1pPr>
            <a:lvl2pPr>
              <a:defRPr sz="2400">
                <a:solidFill>
                  <a:srgbClr val="7F7F7F"/>
                </a:solidFill>
              </a:defRPr>
            </a:lvl2pPr>
            <a:lvl3pPr>
              <a:defRPr sz="2000">
                <a:solidFill>
                  <a:srgbClr val="7F7F7F"/>
                </a:solidFill>
              </a:defRPr>
            </a:lvl3pPr>
            <a:lvl4pPr>
              <a:defRPr sz="1800">
                <a:solidFill>
                  <a:srgbClr val="7F7F7F"/>
                </a:solidFill>
              </a:defRPr>
            </a:lvl4pPr>
            <a:lvl5pPr>
              <a:defRPr sz="18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9B7A-923D-5845-A723-463F3D4F82CF}" type="datetimeFigureOut">
              <a:rPr lang="en-US" smtClean="0"/>
              <a:t>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9058-E3BA-8B42-8B91-E9F70A65A2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HMRC 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8" y="5980675"/>
            <a:ext cx="3449428" cy="7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8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7F7F7F"/>
                </a:solidFill>
              </a:defRPr>
            </a:lvl1pPr>
            <a:lvl2pPr>
              <a:defRPr sz="2000">
                <a:solidFill>
                  <a:srgbClr val="7F7F7F"/>
                </a:solidFill>
              </a:defRPr>
            </a:lvl2pPr>
            <a:lvl3pPr>
              <a:defRPr sz="1800">
                <a:solidFill>
                  <a:srgbClr val="7F7F7F"/>
                </a:solidFill>
              </a:defRPr>
            </a:lvl3pPr>
            <a:lvl4pPr>
              <a:defRPr sz="1600">
                <a:solidFill>
                  <a:srgbClr val="7F7F7F"/>
                </a:solidFill>
              </a:defRPr>
            </a:lvl4pPr>
            <a:lvl5pPr>
              <a:defRPr sz="16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7F7F7F"/>
                </a:solidFill>
              </a:defRPr>
            </a:lvl1pPr>
            <a:lvl2pPr>
              <a:defRPr sz="2000">
                <a:solidFill>
                  <a:srgbClr val="7F7F7F"/>
                </a:solidFill>
              </a:defRPr>
            </a:lvl2pPr>
            <a:lvl3pPr>
              <a:defRPr sz="1800">
                <a:solidFill>
                  <a:srgbClr val="7F7F7F"/>
                </a:solidFill>
              </a:defRPr>
            </a:lvl3pPr>
            <a:lvl4pPr>
              <a:defRPr sz="1600">
                <a:solidFill>
                  <a:srgbClr val="7F7F7F"/>
                </a:solidFill>
              </a:defRPr>
            </a:lvl4pPr>
            <a:lvl5pPr>
              <a:defRPr sz="1600">
                <a:solidFill>
                  <a:srgbClr val="7F7F7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9B7A-923D-5845-A723-463F3D4F82CF}" type="datetimeFigureOut">
              <a:rPr lang="en-US" smtClean="0"/>
              <a:t>5/05/16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9058-E3BA-8B42-8B91-E9F70A65A26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NHMRC 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8" y="5980675"/>
            <a:ext cx="3449428" cy="7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3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9B7A-923D-5845-A723-463F3D4F82CF}" type="datetimeFigureOut">
              <a:rPr lang="en-US" smtClean="0"/>
              <a:t>5/05/16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9058-E3BA-8B42-8B91-E9F70A65A26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NHMRC 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8" y="5980675"/>
            <a:ext cx="3449428" cy="7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2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9B7A-923D-5845-A723-463F3D4F82CF}" type="datetimeFigureOut">
              <a:rPr lang="en-US" smtClean="0"/>
              <a:t>5/05/16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9058-E3BA-8B42-8B91-E9F70A65A26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NHMRC 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8" y="5980675"/>
            <a:ext cx="3449428" cy="7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1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66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7F7F7F"/>
                </a:solidFill>
              </a:defRPr>
            </a:lvl1pPr>
            <a:lvl2pPr>
              <a:defRPr sz="2800">
                <a:solidFill>
                  <a:srgbClr val="7F7F7F"/>
                </a:solidFill>
              </a:defRPr>
            </a:lvl2pPr>
            <a:lvl3pPr>
              <a:defRPr sz="2400">
                <a:solidFill>
                  <a:srgbClr val="7F7F7F"/>
                </a:solidFill>
              </a:defRPr>
            </a:lvl3pPr>
            <a:lvl4pPr>
              <a:defRPr sz="2000">
                <a:solidFill>
                  <a:srgbClr val="7F7F7F"/>
                </a:solidFill>
              </a:defRPr>
            </a:lvl4pPr>
            <a:lvl5pPr>
              <a:defRPr sz="2000">
                <a:solidFill>
                  <a:srgbClr val="7F7F7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9B7A-923D-5845-A723-463F3D4F82CF}" type="datetimeFigureOut">
              <a:rPr lang="en-US" smtClean="0"/>
              <a:t>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9058-E3BA-8B42-8B91-E9F70A65A2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HMRC 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8" y="5980675"/>
            <a:ext cx="3449428" cy="7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8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66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7F7F7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9B7A-923D-5845-A723-463F3D4F82CF}" type="datetimeFigureOut">
              <a:rPr lang="en-US" smtClean="0"/>
              <a:t>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9058-E3BA-8B42-8B91-E9F70A65A2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HMRC Logo_CO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98" y="5980675"/>
            <a:ext cx="3449428" cy="7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1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9B7A-923D-5845-A723-463F3D4F82CF}" type="datetimeFigureOut">
              <a:rPr lang="en-US" smtClean="0"/>
              <a:t>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9058-E3BA-8B42-8B91-E9F70A65A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1860" y="199765"/>
            <a:ext cx="5265916" cy="3866877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FF"/>
                </a:solidFill>
              </a:rPr>
              <a:t>Title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5146" y="4366290"/>
            <a:ext cx="4596968" cy="10936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Additional Information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950" y="12341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3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Title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16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RE powerpoint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 powerpoint white.potx</Template>
  <TotalTime>249</TotalTime>
  <Words>5</Words>
  <Application>Microsoft Macintosh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CRE powerpoint white</vt:lpstr>
      <vt:lpstr>Title</vt:lpstr>
      <vt:lpstr>Title</vt:lpstr>
    </vt:vector>
  </TitlesOfParts>
  <Company>University of Newcastle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McDonald</dc:creator>
  <cp:lastModifiedBy>Steven Maltby</cp:lastModifiedBy>
  <cp:revision>32</cp:revision>
  <dcterms:created xsi:type="dcterms:W3CDTF">2015-07-31T04:57:36Z</dcterms:created>
  <dcterms:modified xsi:type="dcterms:W3CDTF">2016-05-05T01:40:37Z</dcterms:modified>
</cp:coreProperties>
</file>